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77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4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88" y="356"/>
      </p:cViewPr>
      <p:guideLst>
        <p:guide orient="horz" pos="777"/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na Bühler" userId="b1760132f69d65bb" providerId="LiveId" clId="{123B6785-DDF4-467B-8CD6-C345FB3A6E6C}"/>
    <pc:docChg chg="undo custSel delSld modSld">
      <pc:chgData name="Alina Bühler" userId="b1760132f69d65bb" providerId="LiveId" clId="{123B6785-DDF4-467B-8CD6-C345FB3A6E6C}" dt="2023-12-18T10:12:10.058" v="183" actId="790"/>
      <pc:docMkLst>
        <pc:docMk/>
      </pc:docMkLst>
      <pc:sldChg chg="modSp del mod">
        <pc:chgData name="Alina Bühler" userId="b1760132f69d65bb" providerId="LiveId" clId="{123B6785-DDF4-467B-8CD6-C345FB3A6E6C}" dt="2023-12-18T10:07:28.154" v="23" actId="47"/>
        <pc:sldMkLst>
          <pc:docMk/>
          <pc:sldMk cId="1217953905" sldId="256"/>
        </pc:sldMkLst>
        <pc:spChg chg="mod">
          <ac:chgData name="Alina Bühler" userId="b1760132f69d65bb" providerId="LiveId" clId="{123B6785-DDF4-467B-8CD6-C345FB3A6E6C}" dt="2023-12-18T10:06:20.027" v="1" actId="20577"/>
          <ac:spMkLst>
            <pc:docMk/>
            <pc:sldMk cId="1217953905" sldId="256"/>
            <ac:spMk id="8" creationId="{5668A797-4B20-536C-31D7-5839DBDE2901}"/>
          </ac:spMkLst>
        </pc:spChg>
      </pc:sldChg>
      <pc:sldChg chg="delSp modSp del mod">
        <pc:chgData name="Alina Bühler" userId="b1760132f69d65bb" providerId="LiveId" clId="{123B6785-DDF4-467B-8CD6-C345FB3A6E6C}" dt="2023-12-18T10:07:26.879" v="21" actId="47"/>
        <pc:sldMkLst>
          <pc:docMk/>
          <pc:sldMk cId="1115303884" sldId="257"/>
        </pc:sldMkLst>
        <pc:spChg chg="mod">
          <ac:chgData name="Alina Bühler" userId="b1760132f69d65bb" providerId="LiveId" clId="{123B6785-DDF4-467B-8CD6-C345FB3A6E6C}" dt="2023-12-18T10:06:28.054" v="6" actId="20577"/>
          <ac:spMkLst>
            <pc:docMk/>
            <pc:sldMk cId="1115303884" sldId="257"/>
            <ac:spMk id="8" creationId="{5668A797-4B20-536C-31D7-5839DBDE2901}"/>
          </ac:spMkLst>
        </pc:spChg>
        <pc:picChg chg="del">
          <ac:chgData name="Alina Bühler" userId="b1760132f69d65bb" providerId="LiveId" clId="{123B6785-DDF4-467B-8CD6-C345FB3A6E6C}" dt="2023-12-18T10:06:29.716" v="7" actId="478"/>
          <ac:picMkLst>
            <pc:docMk/>
            <pc:sldMk cId="1115303884" sldId="257"/>
            <ac:picMk id="2" creationId="{683D1048-DFE6-3613-9592-F5306CBA20A5}"/>
          </ac:picMkLst>
        </pc:picChg>
      </pc:sldChg>
      <pc:sldChg chg="modSp mod">
        <pc:chgData name="Alina Bühler" userId="b1760132f69d65bb" providerId="LiveId" clId="{123B6785-DDF4-467B-8CD6-C345FB3A6E6C}" dt="2023-12-18T10:12:10.058" v="183" actId="790"/>
        <pc:sldMkLst>
          <pc:docMk/>
          <pc:sldMk cId="2151964184" sldId="258"/>
        </pc:sldMkLst>
        <pc:spChg chg="mod">
          <ac:chgData name="Alina Bühler" userId="b1760132f69d65bb" providerId="LiveId" clId="{123B6785-DDF4-467B-8CD6-C345FB3A6E6C}" dt="2023-12-18T10:07:30.182" v="24" actId="20577"/>
          <ac:spMkLst>
            <pc:docMk/>
            <pc:sldMk cId="2151964184" sldId="258"/>
            <ac:spMk id="8" creationId="{5668A797-4B20-536C-31D7-5839DBDE2901}"/>
          </ac:spMkLst>
        </pc:spChg>
        <pc:spChg chg="mod">
          <ac:chgData name="Alina Bühler" userId="b1760132f69d65bb" providerId="LiveId" clId="{123B6785-DDF4-467B-8CD6-C345FB3A6E6C}" dt="2023-12-18T10:12:10.058" v="183" actId="790"/>
          <ac:spMkLst>
            <pc:docMk/>
            <pc:sldMk cId="2151964184" sldId="258"/>
            <ac:spMk id="9" creationId="{2493EA24-D9A8-7378-86D6-5566FAAA0A49}"/>
          </ac:spMkLst>
        </pc:spChg>
      </pc:sldChg>
      <pc:sldChg chg="delSp modSp del mod">
        <pc:chgData name="Alina Bühler" userId="b1760132f69d65bb" providerId="LiveId" clId="{123B6785-DDF4-467B-8CD6-C345FB3A6E6C}" dt="2023-12-18T10:07:27.604" v="22" actId="47"/>
        <pc:sldMkLst>
          <pc:docMk/>
          <pc:sldMk cId="1032839554" sldId="259"/>
        </pc:sldMkLst>
        <pc:spChg chg="mod">
          <ac:chgData name="Alina Bühler" userId="b1760132f69d65bb" providerId="LiveId" clId="{123B6785-DDF4-467B-8CD6-C345FB3A6E6C}" dt="2023-12-18T10:06:23.972" v="3" actId="20577"/>
          <ac:spMkLst>
            <pc:docMk/>
            <pc:sldMk cId="1032839554" sldId="259"/>
            <ac:spMk id="8" creationId="{5668A797-4B20-536C-31D7-5839DBDE2901}"/>
          </ac:spMkLst>
        </pc:spChg>
        <pc:picChg chg="del">
          <ac:chgData name="Alina Bühler" userId="b1760132f69d65bb" providerId="LiveId" clId="{123B6785-DDF4-467B-8CD6-C345FB3A6E6C}" dt="2023-12-18T10:06:24.679" v="4" actId="478"/>
          <ac:picMkLst>
            <pc:docMk/>
            <pc:sldMk cId="1032839554" sldId="259"/>
            <ac:picMk id="3" creationId="{F0A79953-41B3-4A53-663F-DA136F5001C9}"/>
          </ac:picMkLst>
        </pc:picChg>
      </pc:sldChg>
      <pc:sldChg chg="modSp del mod">
        <pc:chgData name="Alina Bühler" userId="b1760132f69d65bb" providerId="LiveId" clId="{123B6785-DDF4-467B-8CD6-C345FB3A6E6C}" dt="2023-12-18T10:07:26.017" v="20" actId="47"/>
        <pc:sldMkLst>
          <pc:docMk/>
          <pc:sldMk cId="1730772637" sldId="260"/>
        </pc:sldMkLst>
        <pc:spChg chg="mod">
          <ac:chgData name="Alina Bühler" userId="b1760132f69d65bb" providerId="LiveId" clId="{123B6785-DDF4-467B-8CD6-C345FB3A6E6C}" dt="2023-12-18T10:06:33.906" v="11" actId="20577"/>
          <ac:spMkLst>
            <pc:docMk/>
            <pc:sldMk cId="1730772637" sldId="260"/>
            <ac:spMk id="8" creationId="{5668A797-4B20-536C-31D7-5839DBDE290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7FF48D-AE29-A81D-92AB-26F84917C3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4676C7B-50B2-3C59-491A-FB4A38A351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3390D57-8433-6885-66C4-E24CB8EA1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51545-4951-4114-9642-C2D87D847ABB}" type="datetimeFigureOut">
              <a:rPr lang="de-CH" smtClean="0"/>
              <a:t>18.12.2023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DB562E4-24F6-9866-A805-03D917EF7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6399769-E319-865E-5C9F-681003A42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FEED-8AAF-47C9-BF8F-A061BEDC0A2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43708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D47BDB-E1DF-8761-B59E-0CB4AEEEE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1B9059F-3581-467D-4347-48505A1E67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C13E13C-E896-4BB4-80E5-5CA8E3C96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51545-4951-4114-9642-C2D87D847ABB}" type="datetimeFigureOut">
              <a:rPr lang="de-CH" smtClean="0"/>
              <a:t>18.12.2023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0CB4FAE-5E7A-A889-8978-EE98DCE28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D0EA4D0-AD64-0C29-E22A-5DCE85934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FEED-8AAF-47C9-BF8F-A061BEDC0A2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94085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1F9CD8A-ACD6-91E7-1120-70900B17D3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CC0801B-2083-939B-FF45-CB39E54257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EE086F4-830A-9367-1D1D-90290E2AC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51545-4951-4114-9642-C2D87D847ABB}" type="datetimeFigureOut">
              <a:rPr lang="de-CH" smtClean="0"/>
              <a:t>18.12.2023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4FF916F-6CE1-0D4E-A681-8C210349E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0991757-D3FD-21BD-7429-5C154D631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FEED-8AAF-47C9-BF8F-A061BEDC0A2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51402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0535A5-DA29-26A0-6FB6-788BC7DFC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8A2AA87-1022-E351-4124-C5A45D772C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E5993E-B9BD-664D-646F-69DF404EB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51545-4951-4114-9642-C2D87D847ABB}" type="datetimeFigureOut">
              <a:rPr lang="de-CH" smtClean="0"/>
              <a:t>18.12.2023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104438F-A5F6-E69C-BDC6-19292AA76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B8AEA32-5CDD-242C-58CE-690ADB7E5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FEED-8AAF-47C9-BF8F-A061BEDC0A2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68856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F954AB-C239-5DD7-3820-A52965519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CEDE092-38FF-8A03-1D98-BC64B127A3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B2BB20-F89F-CD66-81AB-A8B0CD4DA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51545-4951-4114-9642-C2D87D847ABB}" type="datetimeFigureOut">
              <a:rPr lang="de-CH" smtClean="0"/>
              <a:t>18.12.2023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4520BD-C22B-0C2E-53A0-7C6693C84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E1BB2BA-8A4A-DCEE-8F96-FE3AA7329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FEED-8AAF-47C9-BF8F-A061BEDC0A2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85482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EFE598-7FEF-52DC-6B7A-21AEDCD07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464079-1CCF-1E2B-6BE7-724745808A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02BF269-05FE-EC16-47B5-970CBE8A4F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C834569-E292-4263-E03B-AD33671B3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51545-4951-4114-9642-C2D87D847ABB}" type="datetimeFigureOut">
              <a:rPr lang="de-CH" smtClean="0"/>
              <a:t>18.12.2023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5A043E8-29F3-298A-6F9C-EC6878B77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9DECB6E-7ADA-AAC9-3DA3-5C77589C6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FEED-8AAF-47C9-BF8F-A061BEDC0A2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59832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32D572-B4F3-B0DD-E8E4-20D66A977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367D001-B130-E17D-F8EC-F0655FE22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E277A95-7F14-9A94-65C2-47B7D46562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9E5782C-C9E4-FEE9-360E-2DE7025712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75A44EA-A1F7-31A5-EC99-B403753C55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7DA6E39-904C-11BB-5A76-5ECD44304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51545-4951-4114-9642-C2D87D847ABB}" type="datetimeFigureOut">
              <a:rPr lang="de-CH" smtClean="0"/>
              <a:t>18.12.2023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72C8D0A-9409-3C99-77AE-50565172C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51B3A43-8DBB-B035-EAE7-CAB03711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FEED-8AAF-47C9-BF8F-A061BEDC0A2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489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ACBBA9-DAC6-C0EB-1F3D-28F63D5D3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26D8821-0145-D680-D694-FA857F794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51545-4951-4114-9642-C2D87D847ABB}" type="datetimeFigureOut">
              <a:rPr lang="de-CH" smtClean="0"/>
              <a:t>18.12.2023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B340DFC-4865-247B-C551-077C422D8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5AA587D-06C3-B80E-ECB7-22D3FDC5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FEED-8AAF-47C9-BF8F-A061BEDC0A2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2942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4F49907-60C6-239B-CE2A-2DA7C30BD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51545-4951-4114-9642-C2D87D847ABB}" type="datetimeFigureOut">
              <a:rPr lang="de-CH" smtClean="0"/>
              <a:t>18.12.2023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499BD04-DC92-C75F-4D65-56AAE3145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8F2C173-8E38-271C-08A9-58BAF6067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FEED-8AAF-47C9-BF8F-A061BEDC0A2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14495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A3C59A-1AF5-E046-FB25-74A20FFA4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79995B1-6A38-AB1D-9656-4B259C24B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BB66708-3125-347D-7E90-E45484EEC9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17BCDAE-1830-828F-75DC-1A80C73B2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51545-4951-4114-9642-C2D87D847ABB}" type="datetimeFigureOut">
              <a:rPr lang="de-CH" smtClean="0"/>
              <a:t>18.12.2023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AFA07E4-0E71-C014-98FC-AB7395F8E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9511F04-730A-5DCB-6A7F-86DB7D81B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FEED-8AAF-47C9-BF8F-A061BEDC0A2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16711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8FE8FA-C7E2-85FE-A199-EE52794CC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285BF37-CCBF-FDF0-55A0-E38D67F665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A579F28-51DF-EC4D-4F9A-D05FB5B44C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D6F8487-9AE1-9701-BD7F-BD6B44A18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51545-4951-4114-9642-C2D87D847ABB}" type="datetimeFigureOut">
              <a:rPr lang="de-CH" smtClean="0"/>
              <a:t>18.12.2023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FD102E7-4BFA-2E3F-6487-437462517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4A14CF8-C2B6-1D6D-B49A-F5E050EE8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4FEED-8AAF-47C9-BF8F-A061BEDC0A2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52084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516E42A-6C7F-C4DE-4048-D090F31DB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94EAE97-79E7-00F2-BE88-2A4CD7DF1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A96D740-B115-2F11-84D6-281123904D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51545-4951-4114-9642-C2D87D847ABB}" type="datetimeFigureOut">
              <a:rPr lang="de-CH" smtClean="0"/>
              <a:t>18.12.2023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2DB587B-BED8-E2C1-9BB3-C2BA385D7E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0E7685-EF2B-B787-372B-2C7841BEFE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4FEED-8AAF-47C9-BF8F-A061BEDC0A2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19588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rafik 25">
            <a:extLst>
              <a:ext uri="{FF2B5EF4-FFF2-40B4-BE49-F238E27FC236}">
                <a16:creationId xmlns:a16="http://schemas.microsoft.com/office/drawing/2014/main" id="{378AE71D-00D0-5357-8739-1E5030E464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680709" cy="6858000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5668A797-4B20-536C-31D7-5839DBDE2901}"/>
              </a:ext>
            </a:extLst>
          </p:cNvPr>
          <p:cNvSpPr txBox="1"/>
          <p:nvPr/>
        </p:nvSpPr>
        <p:spPr>
          <a:xfrm>
            <a:off x="6015860" y="809050"/>
            <a:ext cx="12408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>
                <a:solidFill>
                  <a:schemeClr val="accent2"/>
                </a:solidFill>
              </a:rPr>
              <a:t>Tour 1</a:t>
            </a:r>
            <a:endParaRPr lang="de-CH" sz="3200" b="1" dirty="0">
              <a:solidFill>
                <a:schemeClr val="accent2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2493EA24-D9A8-7378-86D6-5566FAAA0A49}"/>
              </a:ext>
            </a:extLst>
          </p:cNvPr>
          <p:cNvSpPr txBox="1"/>
          <p:nvPr/>
        </p:nvSpPr>
        <p:spPr>
          <a:xfrm>
            <a:off x="6419692" y="1854810"/>
            <a:ext cx="4927503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Arrêt : Brückenwaage</a:t>
            </a:r>
          </a:p>
          <a:p>
            <a:r>
              <a:rPr lang="de-DE" dirty="0"/>
              <a:t>Sujet : Espace </a:t>
            </a:r>
            <a:r>
              <a:rPr lang="fr-FR" dirty="0"/>
              <a:t>public</a:t>
            </a:r>
            <a:r>
              <a:rPr lang="de-DE" dirty="0"/>
              <a:t> et </a:t>
            </a:r>
            <a:r>
              <a:rPr lang="de-DE" dirty="0" err="1"/>
              <a:t>mobilité</a:t>
            </a:r>
            <a:endParaRPr lang="de-DE" dirty="0"/>
          </a:p>
          <a:p>
            <a:endParaRPr lang="de-DE" dirty="0"/>
          </a:p>
          <a:p>
            <a:r>
              <a:rPr lang="de-DE" dirty="0"/>
              <a:t>Arrêt : </a:t>
            </a:r>
            <a:r>
              <a:rPr lang="de-DE" dirty="0" err="1"/>
              <a:t>Chez</a:t>
            </a:r>
            <a:r>
              <a:rPr lang="de-DE" dirty="0"/>
              <a:t> Jürg Müller</a:t>
            </a:r>
          </a:p>
          <a:p>
            <a:r>
              <a:rPr lang="de-DE" dirty="0"/>
              <a:t>Sujet : Habitat et </a:t>
            </a:r>
            <a:r>
              <a:rPr lang="de-DE" dirty="0" err="1"/>
              <a:t>soins</a:t>
            </a:r>
            <a:endParaRPr lang="de-DE" dirty="0"/>
          </a:p>
          <a:p>
            <a:endParaRPr lang="de-DE" dirty="0"/>
          </a:p>
          <a:p>
            <a:r>
              <a:rPr lang="de-DE" dirty="0"/>
              <a:t>Arrêt : </a:t>
            </a:r>
            <a:r>
              <a:rPr lang="de-DE" dirty="0" err="1"/>
              <a:t>Tappolet</a:t>
            </a:r>
            <a:endParaRPr lang="de-DE" dirty="0">
              <a:highlight>
                <a:srgbClr val="FFFF00"/>
              </a:highlight>
            </a:endParaRPr>
          </a:p>
          <a:p>
            <a:r>
              <a:rPr lang="de-DE" dirty="0"/>
              <a:t>Sujet : </a:t>
            </a:r>
            <a:r>
              <a:rPr lang="fr-FR" dirty="0"/>
              <a:t>Contacts sociaux, participation et bénévolat</a:t>
            </a:r>
            <a:endParaRPr lang="de-DE" dirty="0"/>
          </a:p>
          <a:p>
            <a:endParaRPr lang="de-DE" dirty="0"/>
          </a:p>
          <a:p>
            <a:r>
              <a:rPr lang="de-DE" dirty="0"/>
              <a:t>Arrêt : Administration </a:t>
            </a:r>
            <a:r>
              <a:rPr lang="de-DE" dirty="0" err="1"/>
              <a:t>communale</a:t>
            </a:r>
            <a:endParaRPr lang="de-DE" dirty="0"/>
          </a:p>
          <a:p>
            <a:r>
              <a:rPr lang="de-DE" dirty="0"/>
              <a:t>Sujet : </a:t>
            </a:r>
            <a:r>
              <a:rPr lang="fr-FR" dirty="0"/>
              <a:t>Information et communication</a:t>
            </a:r>
          </a:p>
          <a:p>
            <a:endParaRPr lang="de-DE" dirty="0"/>
          </a:p>
          <a:p>
            <a:r>
              <a:rPr lang="de-DE" dirty="0"/>
              <a:t>ca. 900m</a:t>
            </a:r>
          </a:p>
          <a:p>
            <a:r>
              <a:rPr lang="de-DE" dirty="0"/>
              <a:t>Nous </a:t>
            </a:r>
            <a:r>
              <a:rPr lang="de-DE" dirty="0" err="1"/>
              <a:t>prenons</a:t>
            </a:r>
            <a:r>
              <a:rPr lang="de-DE" dirty="0"/>
              <a:t> le </a:t>
            </a:r>
            <a:r>
              <a:rPr lang="de-DE" dirty="0" err="1"/>
              <a:t>bus</a:t>
            </a:r>
            <a:r>
              <a:rPr lang="de-DE" dirty="0"/>
              <a:t> </a:t>
            </a:r>
            <a:r>
              <a:rPr lang="de-DE" dirty="0" err="1"/>
              <a:t>jusqu‘à</a:t>
            </a:r>
            <a:r>
              <a:rPr lang="de-DE" dirty="0"/>
              <a:t> Brückenwaage</a:t>
            </a:r>
          </a:p>
          <a:p>
            <a:endParaRPr lang="de-DE" dirty="0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9A7919DA-1948-FA91-669D-407C9CE38BA1}"/>
              </a:ext>
            </a:extLst>
          </p:cNvPr>
          <p:cNvSpPr/>
          <p:nvPr/>
        </p:nvSpPr>
        <p:spPr>
          <a:xfrm>
            <a:off x="1019148" y="177098"/>
            <a:ext cx="340535" cy="340535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2</a:t>
            </a:r>
            <a:endParaRPr lang="de-CH" dirty="0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7FC6AFB2-486B-DC1E-2B1B-661A29FABAAF}"/>
              </a:ext>
            </a:extLst>
          </p:cNvPr>
          <p:cNvSpPr/>
          <p:nvPr/>
        </p:nvSpPr>
        <p:spPr>
          <a:xfrm>
            <a:off x="6054047" y="1918924"/>
            <a:ext cx="340535" cy="340535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1</a:t>
            </a:r>
            <a:endParaRPr lang="de-CH" dirty="0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E47C9F16-B979-C6F5-9820-663F6E74BC06}"/>
              </a:ext>
            </a:extLst>
          </p:cNvPr>
          <p:cNvSpPr/>
          <p:nvPr/>
        </p:nvSpPr>
        <p:spPr>
          <a:xfrm>
            <a:off x="2670086" y="6281928"/>
            <a:ext cx="340535" cy="340535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4</a:t>
            </a:r>
            <a:endParaRPr lang="de-CH" dirty="0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0CE50A57-74DD-6686-FB27-225A55798DB4}"/>
              </a:ext>
            </a:extLst>
          </p:cNvPr>
          <p:cNvSpPr/>
          <p:nvPr/>
        </p:nvSpPr>
        <p:spPr>
          <a:xfrm>
            <a:off x="6054047" y="2720444"/>
            <a:ext cx="340535" cy="340535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2</a:t>
            </a:r>
            <a:endParaRPr lang="de-CH" dirty="0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7A5D871E-D935-68F3-2A74-73797B18E14F}"/>
              </a:ext>
            </a:extLst>
          </p:cNvPr>
          <p:cNvSpPr/>
          <p:nvPr/>
        </p:nvSpPr>
        <p:spPr>
          <a:xfrm>
            <a:off x="5007129" y="4237771"/>
            <a:ext cx="340535" cy="340535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3</a:t>
            </a:r>
            <a:endParaRPr lang="de-CH" dirty="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C46B8A7-FAE6-048E-7574-6C3711E1F705}"/>
              </a:ext>
            </a:extLst>
          </p:cNvPr>
          <p:cNvSpPr/>
          <p:nvPr/>
        </p:nvSpPr>
        <p:spPr>
          <a:xfrm>
            <a:off x="6054047" y="3521964"/>
            <a:ext cx="340535" cy="340535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3</a:t>
            </a:r>
            <a:endParaRPr lang="de-CH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C9BFE28F-0210-3B60-AF8B-777C766665DF}"/>
              </a:ext>
            </a:extLst>
          </p:cNvPr>
          <p:cNvSpPr/>
          <p:nvPr/>
        </p:nvSpPr>
        <p:spPr>
          <a:xfrm>
            <a:off x="1358631" y="3242073"/>
            <a:ext cx="340535" cy="340535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1</a:t>
            </a:r>
            <a:endParaRPr lang="de-CH" dirty="0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9443711E-F66A-CA2D-A4B9-B95152E32BCA}"/>
              </a:ext>
            </a:extLst>
          </p:cNvPr>
          <p:cNvSpPr/>
          <p:nvPr/>
        </p:nvSpPr>
        <p:spPr>
          <a:xfrm>
            <a:off x="6054047" y="4323483"/>
            <a:ext cx="340535" cy="340535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4</a:t>
            </a:r>
            <a:endParaRPr lang="de-CH" dirty="0"/>
          </a:p>
        </p:txBody>
      </p:sp>
      <p:cxnSp>
        <p:nvCxnSpPr>
          <p:cNvPr id="19" name="Gerade Verbindung mit Pfeil 18">
            <a:extLst>
              <a:ext uri="{FF2B5EF4-FFF2-40B4-BE49-F238E27FC236}">
                <a16:creationId xmlns:a16="http://schemas.microsoft.com/office/drawing/2014/main" id="{95DCA72C-A288-B0F6-5110-1D60EE73724A}"/>
              </a:ext>
            </a:extLst>
          </p:cNvPr>
          <p:cNvCxnSpPr>
            <a:cxnSpLocks/>
          </p:cNvCxnSpPr>
          <p:nvPr/>
        </p:nvCxnSpPr>
        <p:spPr>
          <a:xfrm flipH="1" flipV="1">
            <a:off x="1217635" y="664034"/>
            <a:ext cx="229250" cy="210309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Gerade Verbindung mit Pfeil 19">
            <a:extLst>
              <a:ext uri="{FF2B5EF4-FFF2-40B4-BE49-F238E27FC236}">
                <a16:creationId xmlns:a16="http://schemas.microsoft.com/office/drawing/2014/main" id="{B8A3D883-C5DC-0936-F584-3BCF5F224D6D}"/>
              </a:ext>
            </a:extLst>
          </p:cNvPr>
          <p:cNvCxnSpPr>
            <a:cxnSpLocks/>
          </p:cNvCxnSpPr>
          <p:nvPr/>
        </p:nvCxnSpPr>
        <p:spPr>
          <a:xfrm flipH="1" flipV="1">
            <a:off x="1699166" y="4108441"/>
            <a:ext cx="880073" cy="205272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Gerade Verbindung mit Pfeil 21">
            <a:extLst>
              <a:ext uri="{FF2B5EF4-FFF2-40B4-BE49-F238E27FC236}">
                <a16:creationId xmlns:a16="http://schemas.microsoft.com/office/drawing/2014/main" id="{220A1EC6-5A22-F806-FB96-AB0FA7D469B4}"/>
              </a:ext>
            </a:extLst>
          </p:cNvPr>
          <p:cNvCxnSpPr>
            <a:cxnSpLocks/>
          </p:cNvCxnSpPr>
          <p:nvPr/>
        </p:nvCxnSpPr>
        <p:spPr>
          <a:xfrm flipH="1">
            <a:off x="3197247" y="4569425"/>
            <a:ext cx="1694529" cy="159173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Gerade Verbindung mit Pfeil 24">
            <a:extLst>
              <a:ext uri="{FF2B5EF4-FFF2-40B4-BE49-F238E27FC236}">
                <a16:creationId xmlns:a16="http://schemas.microsoft.com/office/drawing/2014/main" id="{3BFB4611-9B1D-7430-9F3C-B77556FC7D93}"/>
              </a:ext>
            </a:extLst>
          </p:cNvPr>
          <p:cNvCxnSpPr>
            <a:cxnSpLocks/>
          </p:cNvCxnSpPr>
          <p:nvPr/>
        </p:nvCxnSpPr>
        <p:spPr>
          <a:xfrm>
            <a:off x="3474721" y="2997917"/>
            <a:ext cx="1481958" cy="123985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Gerade Verbindung mit Pfeil 26">
            <a:extLst>
              <a:ext uri="{FF2B5EF4-FFF2-40B4-BE49-F238E27FC236}">
                <a16:creationId xmlns:a16="http://schemas.microsoft.com/office/drawing/2014/main" id="{E94DE4F7-28C5-EA21-788D-C03FDB53F0C1}"/>
              </a:ext>
            </a:extLst>
          </p:cNvPr>
          <p:cNvCxnSpPr>
            <a:cxnSpLocks/>
          </p:cNvCxnSpPr>
          <p:nvPr/>
        </p:nvCxnSpPr>
        <p:spPr>
          <a:xfrm flipH="1">
            <a:off x="3373821" y="2194030"/>
            <a:ext cx="548640" cy="71943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" name="Gerade Verbindung mit Pfeil 29">
            <a:extLst>
              <a:ext uri="{FF2B5EF4-FFF2-40B4-BE49-F238E27FC236}">
                <a16:creationId xmlns:a16="http://schemas.microsoft.com/office/drawing/2014/main" id="{8D3B8287-9DC3-F2DF-0E12-AD4D3D8B8D58}"/>
              </a:ext>
            </a:extLst>
          </p:cNvPr>
          <p:cNvCxnSpPr>
            <a:cxnSpLocks/>
          </p:cNvCxnSpPr>
          <p:nvPr/>
        </p:nvCxnSpPr>
        <p:spPr>
          <a:xfrm>
            <a:off x="1618037" y="405804"/>
            <a:ext cx="2304424" cy="164754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1964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Microsoft Office PowerPoint</Application>
  <PresentationFormat>Breitbild</PresentationFormat>
  <Paragraphs>23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alina.buehler@gmail.com</dc:creator>
  <cp:lastModifiedBy>Alina Bühler</cp:lastModifiedBy>
  <cp:revision>2</cp:revision>
  <dcterms:created xsi:type="dcterms:W3CDTF">2023-08-23T15:10:35Z</dcterms:created>
  <dcterms:modified xsi:type="dcterms:W3CDTF">2023-12-18T10:12:19Z</dcterms:modified>
</cp:coreProperties>
</file>