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CD9BC-84E6-4908-BC8D-AB11C15D172A}" v="16" dt="2023-08-23T15:45:5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328"/>
      </p:cViewPr>
      <p:guideLst>
        <p:guide orient="horz" pos="777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FF48D-AE29-A81D-92AB-26F84917C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676C7B-50B2-3C59-491A-FB4A38A3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90D57-8433-6885-66C4-E24CB8EA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B562E4-24F6-9866-A805-03D917EF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99769-E319-865E-5C9F-681003A4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70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47BDB-E1DF-8761-B59E-0CB4AEEE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B9059F-3581-467D-4347-48505A1E6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3E13C-E896-4BB4-80E5-5CA8E3C9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B4FAE-5E7A-A889-8978-EE98DCE2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0EA4D0-AD64-0C29-E22A-5DCE8593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408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F9CD8A-ACD6-91E7-1120-70900B17D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C0801B-2083-939B-FF45-CB39E5425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086F4-830A-9367-1D1D-90290E2A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F916F-6CE1-0D4E-A681-8C210349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91757-D3FD-21BD-7429-5C154D63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14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535A5-DA29-26A0-6FB6-788BC7DF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A2AA87-1022-E351-4124-C5A45D77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E5993E-B9BD-664D-646F-69DF404E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04438F-A5F6-E69C-BDC6-19292AA7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AEA32-5CDD-242C-58CE-690ADB7E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954AB-C239-5DD7-3820-A5296551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EDE092-38FF-8A03-1D98-BC64B127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2BB20-F89F-CD66-81AB-A8B0CD4D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520BD-C22B-0C2E-53A0-7C6693C8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1BB2BA-8A4A-DCEE-8F96-FE3AA732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4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FE598-7FEF-52DC-6B7A-21AEDCD0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464079-1CCF-1E2B-6BE7-724745808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2BF269-05FE-EC16-47B5-970CBE8A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834569-E292-4263-E03B-AD33671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A043E8-29F3-298A-6F9C-EC6878B7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DECB6E-7ADA-AAC9-3DA3-5C77589C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8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2D572-B4F3-B0DD-E8E4-20D66A97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67D001-B130-E17D-F8EC-F0655FE22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277A95-7F14-9A94-65C2-47B7D465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E5782C-C9E4-FEE9-360E-2DE702571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5A44EA-A1F7-31A5-EC99-B403753C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DA6E39-904C-11BB-5A76-5ECD4430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2C8D0A-9409-3C99-77AE-50565172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1B3A43-8DBB-B035-EAE7-CAB03711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48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CBBA9-DAC6-C0EB-1F3D-28F63D5D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6D8821-0145-D680-D694-FA857F79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40DFC-4865-247B-C551-077C422D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A587D-06C3-B80E-ECB7-22D3FDC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294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F49907-60C6-239B-CE2A-2DA7C30B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99BD04-DC92-C75F-4D65-56AAE314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F2C173-8E38-271C-08A9-58BAF606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44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3C59A-1AF5-E046-FB25-74A20FF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995B1-6A38-AB1D-9656-4B259C24B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B66708-3125-347D-7E90-E45484EEC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7BCDAE-1830-828F-75DC-1A80C73B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FA07E4-0E71-C014-98FC-AB7395F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511F04-730A-5DCB-6A7F-86DB7D81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71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FE8FA-C7E2-85FE-A199-EE52794C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85BF37-CCBF-FDF0-55A0-E38D67F66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579F28-51DF-EC4D-4F9A-D05FB5B4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6F8487-9AE1-9701-BD7F-BD6B44A1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D102E7-4BFA-2E3F-6487-43746251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A14CF8-C2B6-1D6D-B49A-F5E050EE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20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16E42A-6C7F-C4DE-4048-D090F31D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4EAE97-79E7-00F2-BE88-2A4CD7DF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6D740-B115-2F11-84D6-28112390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1545-4951-4114-9642-C2D87D847ABB}" type="datetimeFigureOut">
              <a:rPr lang="de-CH" smtClean="0"/>
              <a:t>31.08.2023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B587B-BED8-E2C1-9BB3-C2BA385D7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0E7685-EF2B-B787-372B-2C7841BEF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FEED-8AAF-47C9-BF8F-A061BEDC0A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95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17026B62-544B-9BAB-DF5B-F43B2839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1" r="-648"/>
          <a:stretch/>
        </p:blipFill>
        <p:spPr>
          <a:xfrm>
            <a:off x="-83850" y="0"/>
            <a:ext cx="5410896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8A797-4B20-536C-31D7-5839DBDE2901}"/>
              </a:ext>
            </a:extLst>
          </p:cNvPr>
          <p:cNvSpPr txBox="1"/>
          <p:nvPr/>
        </p:nvSpPr>
        <p:spPr>
          <a:xfrm>
            <a:off x="6017765" y="811353"/>
            <a:ext cx="512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6"/>
                </a:solidFill>
              </a:rPr>
              <a:t>Tour 1: </a:t>
            </a:r>
            <a:r>
              <a:rPr lang="de-DE" sz="3200" b="1" dirty="0" err="1">
                <a:solidFill>
                  <a:schemeClr val="accent6"/>
                </a:solidFill>
              </a:rPr>
              <a:t>Steinenkreuz</a:t>
            </a:r>
            <a:r>
              <a:rPr lang="de-DE" sz="3200" b="1" dirty="0">
                <a:solidFill>
                  <a:schemeClr val="accent6"/>
                </a:solidFill>
              </a:rPr>
              <a:t> &amp; </a:t>
            </a:r>
            <a:r>
              <a:rPr lang="de-DE" sz="3200" b="1" dirty="0" err="1">
                <a:solidFill>
                  <a:schemeClr val="accent6"/>
                </a:solidFill>
              </a:rPr>
              <a:t>Chapf</a:t>
            </a:r>
            <a:endParaRPr lang="de-CH" sz="3200" b="1" dirty="0">
              <a:solidFill>
                <a:schemeClr val="accent6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93EA24-D9A8-7378-86D6-5566FAAA0A49}"/>
              </a:ext>
            </a:extLst>
          </p:cNvPr>
          <p:cNvSpPr txBox="1"/>
          <p:nvPr/>
        </p:nvSpPr>
        <p:spPr>
          <a:xfrm>
            <a:off x="6421597" y="1857113"/>
            <a:ext cx="5375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Haltestelle: Restaurant </a:t>
            </a:r>
            <a:r>
              <a:rPr lang="de-DE" dirty="0" err="1"/>
              <a:t>Steinenkreuz</a:t>
            </a:r>
            <a:endParaRPr lang="de-DE" dirty="0"/>
          </a:p>
          <a:p>
            <a:r>
              <a:rPr lang="de-DE" dirty="0"/>
              <a:t>Thema: Versorgung</a:t>
            </a:r>
          </a:p>
          <a:p>
            <a:endParaRPr lang="de-DE" dirty="0"/>
          </a:p>
          <a:p>
            <a:r>
              <a:rPr lang="de-DE" dirty="0"/>
              <a:t>Haltestelle: Vorderer </a:t>
            </a:r>
            <a:r>
              <a:rPr lang="de-DE" dirty="0" err="1"/>
              <a:t>Chapf</a:t>
            </a:r>
            <a:r>
              <a:rPr lang="de-DE" dirty="0"/>
              <a:t> 18</a:t>
            </a:r>
          </a:p>
          <a:p>
            <a:r>
              <a:rPr lang="de-DE" dirty="0"/>
              <a:t>Thema: Wohnen</a:t>
            </a:r>
          </a:p>
          <a:p>
            <a:endParaRPr lang="de-DE" dirty="0"/>
          </a:p>
          <a:p>
            <a:r>
              <a:rPr lang="de-DE" dirty="0"/>
              <a:t>Haltestelle: Jugendtreff</a:t>
            </a:r>
          </a:p>
          <a:p>
            <a:r>
              <a:rPr lang="de-DE" dirty="0"/>
              <a:t>Thema: Soziale Kontakte, Freizeit und Freiwilligenarbeit</a:t>
            </a:r>
          </a:p>
          <a:p>
            <a:endParaRPr lang="de-DE" dirty="0"/>
          </a:p>
          <a:p>
            <a:r>
              <a:rPr lang="de-DE" dirty="0"/>
              <a:t>Haltestelle: Schule</a:t>
            </a:r>
          </a:p>
          <a:p>
            <a:r>
              <a:rPr lang="de-DE" dirty="0"/>
              <a:t>Thema: Öffentlicher Raum und Mobilität</a:t>
            </a:r>
          </a:p>
          <a:p>
            <a:r>
              <a:rPr lang="de-DE" dirty="0"/>
              <a:t>Thema: Information und Kommunikation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ca. 850m</a:t>
            </a:r>
          </a:p>
          <a:p>
            <a:r>
              <a:rPr lang="de-DE" dirty="0"/>
              <a:t>Bus bis </a:t>
            </a:r>
            <a:r>
              <a:rPr lang="de-DE" dirty="0" err="1"/>
              <a:t>Steinenkreuz</a:t>
            </a:r>
            <a:r>
              <a:rPr lang="de-DE" dirty="0"/>
              <a:t> und zurück ab Schule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7919DA-1948-FA91-669D-407C9CE38BA1}"/>
              </a:ext>
            </a:extLst>
          </p:cNvPr>
          <p:cNvSpPr/>
          <p:nvPr/>
        </p:nvSpPr>
        <p:spPr>
          <a:xfrm>
            <a:off x="947514" y="1135491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C6AFB2-486B-DC1E-2B1B-661A29FABAAF}"/>
              </a:ext>
            </a:extLst>
          </p:cNvPr>
          <p:cNvSpPr/>
          <p:nvPr/>
        </p:nvSpPr>
        <p:spPr>
          <a:xfrm>
            <a:off x="6055952" y="1921227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47C9F16-B979-C6F5-9820-663F6E74BC06}"/>
              </a:ext>
            </a:extLst>
          </p:cNvPr>
          <p:cNvSpPr/>
          <p:nvPr/>
        </p:nvSpPr>
        <p:spPr>
          <a:xfrm>
            <a:off x="4380577" y="4031612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E50A57-74DD-6686-FB27-225A55798DB4}"/>
              </a:ext>
            </a:extLst>
          </p:cNvPr>
          <p:cNvSpPr/>
          <p:nvPr/>
        </p:nvSpPr>
        <p:spPr>
          <a:xfrm>
            <a:off x="6055952" y="2722747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D871E-D935-68F3-2A74-73797B18E14F}"/>
              </a:ext>
            </a:extLst>
          </p:cNvPr>
          <p:cNvSpPr/>
          <p:nvPr/>
        </p:nvSpPr>
        <p:spPr>
          <a:xfrm>
            <a:off x="3482691" y="3691077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46B8A7-FAE6-048E-7574-6C3711E1F705}"/>
              </a:ext>
            </a:extLst>
          </p:cNvPr>
          <p:cNvSpPr/>
          <p:nvPr/>
        </p:nvSpPr>
        <p:spPr>
          <a:xfrm>
            <a:off x="6055952" y="3524267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BFE28F-0210-3B60-AF8B-777C766665DF}"/>
              </a:ext>
            </a:extLst>
          </p:cNvPr>
          <p:cNvSpPr/>
          <p:nvPr/>
        </p:nvSpPr>
        <p:spPr>
          <a:xfrm>
            <a:off x="3294196" y="451377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43711E-F66A-CA2D-A4B9-B95152E32BCA}"/>
              </a:ext>
            </a:extLst>
          </p:cNvPr>
          <p:cNvSpPr/>
          <p:nvPr/>
        </p:nvSpPr>
        <p:spPr>
          <a:xfrm>
            <a:off x="6055952" y="4325786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DCA72C-A288-B0F6-5110-1D60EE73724A}"/>
              </a:ext>
            </a:extLst>
          </p:cNvPr>
          <p:cNvCxnSpPr>
            <a:cxnSpLocks/>
          </p:cNvCxnSpPr>
          <p:nvPr/>
        </p:nvCxnSpPr>
        <p:spPr>
          <a:xfrm>
            <a:off x="1219732" y="1666526"/>
            <a:ext cx="693129" cy="1838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20A1EC6-5A22-F806-FB96-AB0FA7D469B4}"/>
              </a:ext>
            </a:extLst>
          </p:cNvPr>
          <p:cNvCxnSpPr>
            <a:cxnSpLocks/>
          </p:cNvCxnSpPr>
          <p:nvPr/>
        </p:nvCxnSpPr>
        <p:spPr>
          <a:xfrm flipH="1" flipV="1">
            <a:off x="3876939" y="4031612"/>
            <a:ext cx="504127" cy="395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BFB4611-9B1D-7430-9F3C-B77556FC7D93}"/>
              </a:ext>
            </a:extLst>
          </p:cNvPr>
          <p:cNvCxnSpPr>
            <a:cxnSpLocks/>
          </p:cNvCxnSpPr>
          <p:nvPr/>
        </p:nvCxnSpPr>
        <p:spPr>
          <a:xfrm flipV="1">
            <a:off x="4212420" y="4666515"/>
            <a:ext cx="253555" cy="4868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94DE4F7-28C5-EA21-788D-C03FDB53F0C1}"/>
              </a:ext>
            </a:extLst>
          </p:cNvPr>
          <p:cNvCxnSpPr>
            <a:cxnSpLocks/>
          </p:cNvCxnSpPr>
          <p:nvPr/>
        </p:nvCxnSpPr>
        <p:spPr>
          <a:xfrm>
            <a:off x="2879629" y="3306921"/>
            <a:ext cx="1219403" cy="1905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D3B8287-9DC3-F2DF-0E12-AD4D3D8B8D58}"/>
              </a:ext>
            </a:extLst>
          </p:cNvPr>
          <p:cNvCxnSpPr>
            <a:cxnSpLocks/>
          </p:cNvCxnSpPr>
          <p:nvPr/>
        </p:nvCxnSpPr>
        <p:spPr>
          <a:xfrm flipV="1">
            <a:off x="1995889" y="3058510"/>
            <a:ext cx="659030" cy="370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5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C77076D-1D0C-C553-A76E-82085D62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50" y="0"/>
            <a:ext cx="5776020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8A797-4B20-536C-31D7-5839DBDE2901}"/>
              </a:ext>
            </a:extLst>
          </p:cNvPr>
          <p:cNvSpPr txBox="1"/>
          <p:nvPr/>
        </p:nvSpPr>
        <p:spPr>
          <a:xfrm>
            <a:off x="6001831" y="796437"/>
            <a:ext cx="322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Tour 2: Hinterdorf</a:t>
            </a:r>
            <a:endParaRPr lang="de-CH" sz="3200" b="1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93EA24-D9A8-7378-86D6-5566FAAA0A49}"/>
              </a:ext>
            </a:extLst>
          </p:cNvPr>
          <p:cNvSpPr txBox="1"/>
          <p:nvPr/>
        </p:nvSpPr>
        <p:spPr>
          <a:xfrm>
            <a:off x="6405663" y="1842197"/>
            <a:ext cx="5375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Haltestelle: Gemeindehaus</a:t>
            </a:r>
          </a:p>
          <a:p>
            <a:r>
              <a:rPr lang="de-DE" dirty="0"/>
              <a:t>Thema: Öffentlicher Raum und Mobilität</a:t>
            </a:r>
          </a:p>
          <a:p>
            <a:endParaRPr lang="de-DE" dirty="0"/>
          </a:p>
          <a:p>
            <a:r>
              <a:rPr lang="de-DE" dirty="0"/>
              <a:t>Haltestelle: Feuerwehr</a:t>
            </a:r>
          </a:p>
          <a:p>
            <a:r>
              <a:rPr lang="de-DE" dirty="0"/>
              <a:t>Thema: Soziale Kontakte, Freizeit und Freiwilligenarbeit</a:t>
            </a:r>
          </a:p>
          <a:p>
            <a:endParaRPr lang="de-DE" dirty="0"/>
          </a:p>
          <a:p>
            <a:r>
              <a:rPr lang="de-DE" dirty="0"/>
              <a:t>Haltestelle: </a:t>
            </a:r>
            <a:r>
              <a:rPr lang="de-DE" dirty="0" err="1"/>
              <a:t>Bogenstrasse</a:t>
            </a:r>
            <a:endParaRPr lang="de-DE" dirty="0"/>
          </a:p>
          <a:p>
            <a:r>
              <a:rPr lang="de-DE" dirty="0"/>
              <a:t>Thema: Wohnen</a:t>
            </a:r>
          </a:p>
          <a:p>
            <a:endParaRPr lang="de-DE" dirty="0"/>
          </a:p>
          <a:p>
            <a:r>
              <a:rPr lang="de-DE" dirty="0"/>
              <a:t>Haltestelle: maxi</a:t>
            </a:r>
          </a:p>
          <a:p>
            <a:r>
              <a:rPr lang="de-DE" dirty="0"/>
              <a:t>Thema: Versorgung</a:t>
            </a:r>
          </a:p>
          <a:p>
            <a:r>
              <a:rPr lang="de-DE" dirty="0"/>
              <a:t>Thema: Information und Kommunikation</a:t>
            </a:r>
          </a:p>
          <a:p>
            <a:endParaRPr lang="de-DE" dirty="0"/>
          </a:p>
          <a:p>
            <a:r>
              <a:rPr lang="de-DE" dirty="0"/>
              <a:t>ca. 1.1km</a:t>
            </a:r>
          </a:p>
          <a:p>
            <a:r>
              <a:rPr lang="de-DE" dirty="0"/>
              <a:t>Bus hin und zurück ab Gemeindehaus</a:t>
            </a:r>
          </a:p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7919DA-1948-FA91-669D-407C9CE38BA1}"/>
              </a:ext>
            </a:extLst>
          </p:cNvPr>
          <p:cNvSpPr/>
          <p:nvPr/>
        </p:nvSpPr>
        <p:spPr>
          <a:xfrm>
            <a:off x="1721595" y="1186092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C6AFB2-486B-DC1E-2B1B-661A29FABAAF}"/>
              </a:ext>
            </a:extLst>
          </p:cNvPr>
          <p:cNvSpPr/>
          <p:nvPr/>
        </p:nvSpPr>
        <p:spPr>
          <a:xfrm>
            <a:off x="6040018" y="1906311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47C9F16-B979-C6F5-9820-663F6E74BC06}"/>
              </a:ext>
            </a:extLst>
          </p:cNvPr>
          <p:cNvSpPr/>
          <p:nvPr/>
        </p:nvSpPr>
        <p:spPr>
          <a:xfrm>
            <a:off x="1621747" y="3797913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E50A57-74DD-6686-FB27-225A55798DB4}"/>
              </a:ext>
            </a:extLst>
          </p:cNvPr>
          <p:cNvSpPr/>
          <p:nvPr/>
        </p:nvSpPr>
        <p:spPr>
          <a:xfrm>
            <a:off x="6040018" y="2707831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D871E-D935-68F3-2A74-73797B18E14F}"/>
              </a:ext>
            </a:extLst>
          </p:cNvPr>
          <p:cNvSpPr/>
          <p:nvPr/>
        </p:nvSpPr>
        <p:spPr>
          <a:xfrm>
            <a:off x="2062130" y="543920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46B8A7-FAE6-048E-7574-6C3711E1F705}"/>
              </a:ext>
            </a:extLst>
          </p:cNvPr>
          <p:cNvSpPr/>
          <p:nvPr/>
        </p:nvSpPr>
        <p:spPr>
          <a:xfrm>
            <a:off x="6040018" y="3509351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BFE28F-0210-3B60-AF8B-777C766665DF}"/>
              </a:ext>
            </a:extLst>
          </p:cNvPr>
          <p:cNvSpPr/>
          <p:nvPr/>
        </p:nvSpPr>
        <p:spPr>
          <a:xfrm>
            <a:off x="2232397" y="1868845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43711E-F66A-CA2D-A4B9-B95152E32BCA}"/>
              </a:ext>
            </a:extLst>
          </p:cNvPr>
          <p:cNvSpPr/>
          <p:nvPr/>
        </p:nvSpPr>
        <p:spPr>
          <a:xfrm>
            <a:off x="6040018" y="4310870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DCA72C-A288-B0F6-5110-1D60EE73724A}"/>
              </a:ext>
            </a:extLst>
          </p:cNvPr>
          <p:cNvCxnSpPr>
            <a:cxnSpLocks/>
          </p:cNvCxnSpPr>
          <p:nvPr/>
        </p:nvCxnSpPr>
        <p:spPr>
          <a:xfrm>
            <a:off x="1891862" y="1823279"/>
            <a:ext cx="30874" cy="1647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8A3D883-C5DC-0936-F584-3BCF5F224D6D}"/>
              </a:ext>
            </a:extLst>
          </p:cNvPr>
          <p:cNvCxnSpPr>
            <a:cxnSpLocks/>
          </p:cNvCxnSpPr>
          <p:nvPr/>
        </p:nvCxnSpPr>
        <p:spPr>
          <a:xfrm flipH="1">
            <a:off x="1455420" y="4201880"/>
            <a:ext cx="117191" cy="13873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20A1EC6-5A22-F806-FB96-AB0FA7D469B4}"/>
              </a:ext>
            </a:extLst>
          </p:cNvPr>
          <p:cNvCxnSpPr>
            <a:cxnSpLocks/>
          </p:cNvCxnSpPr>
          <p:nvPr/>
        </p:nvCxnSpPr>
        <p:spPr>
          <a:xfrm flipV="1">
            <a:off x="1504556" y="5779744"/>
            <a:ext cx="557574" cy="1102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BFB4611-9B1D-7430-9F3C-B77556FC7D93}"/>
              </a:ext>
            </a:extLst>
          </p:cNvPr>
          <p:cNvCxnSpPr>
            <a:cxnSpLocks/>
          </p:cNvCxnSpPr>
          <p:nvPr/>
        </p:nvCxnSpPr>
        <p:spPr>
          <a:xfrm flipH="1" flipV="1">
            <a:off x="1721595" y="5026466"/>
            <a:ext cx="402282" cy="372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94DE4F7-28C5-EA21-788D-C03FDB53F0C1}"/>
              </a:ext>
            </a:extLst>
          </p:cNvPr>
          <p:cNvCxnSpPr>
            <a:cxnSpLocks/>
          </p:cNvCxnSpPr>
          <p:nvPr/>
        </p:nvCxnSpPr>
        <p:spPr>
          <a:xfrm flipV="1">
            <a:off x="1721595" y="3878423"/>
            <a:ext cx="681069" cy="851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D3B8287-9DC3-F2DF-0E12-AD4D3D8B8D58}"/>
              </a:ext>
            </a:extLst>
          </p:cNvPr>
          <p:cNvCxnSpPr>
            <a:cxnSpLocks/>
          </p:cNvCxnSpPr>
          <p:nvPr/>
        </p:nvCxnSpPr>
        <p:spPr>
          <a:xfrm flipV="1">
            <a:off x="2671213" y="2209380"/>
            <a:ext cx="56624" cy="12968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Grafik 2" descr="Pfeil Kreis Silhouette">
            <a:extLst>
              <a:ext uri="{FF2B5EF4-FFF2-40B4-BE49-F238E27FC236}">
                <a16:creationId xmlns:a16="http://schemas.microsoft.com/office/drawing/2014/main" id="{F0A79953-41B3-4A53-663F-DA136F500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9226696" y="743033"/>
            <a:ext cx="691581" cy="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C77076D-1D0C-C553-A76E-82085D62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50" y="0"/>
            <a:ext cx="5776020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8A797-4B20-536C-31D7-5839DBDE2901}"/>
              </a:ext>
            </a:extLst>
          </p:cNvPr>
          <p:cNvSpPr txBox="1"/>
          <p:nvPr/>
        </p:nvSpPr>
        <p:spPr>
          <a:xfrm>
            <a:off x="6005736" y="809050"/>
            <a:ext cx="322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4"/>
                </a:solidFill>
              </a:rPr>
              <a:t>Tour 3: Hinterdorf</a:t>
            </a:r>
            <a:endParaRPr lang="de-CH" sz="3200" b="1" dirty="0">
              <a:solidFill>
                <a:schemeClr val="accent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93EA24-D9A8-7378-86D6-5566FAAA0A49}"/>
              </a:ext>
            </a:extLst>
          </p:cNvPr>
          <p:cNvSpPr txBox="1"/>
          <p:nvPr/>
        </p:nvSpPr>
        <p:spPr>
          <a:xfrm>
            <a:off x="6409568" y="1854810"/>
            <a:ext cx="5375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Haltestelle: maxi</a:t>
            </a:r>
          </a:p>
          <a:p>
            <a:r>
              <a:rPr lang="de-DE" dirty="0"/>
              <a:t>Thema: Versorgung</a:t>
            </a:r>
            <a:endParaRPr lang="de-CH" dirty="0"/>
          </a:p>
          <a:p>
            <a:endParaRPr lang="de-DE" dirty="0"/>
          </a:p>
          <a:p>
            <a:r>
              <a:rPr lang="de-DE" dirty="0"/>
              <a:t>Haltestelle: </a:t>
            </a:r>
            <a:r>
              <a:rPr lang="de-DE" dirty="0" err="1"/>
              <a:t>Bogenstrasse</a:t>
            </a:r>
            <a:endParaRPr lang="de-DE" dirty="0"/>
          </a:p>
          <a:p>
            <a:r>
              <a:rPr lang="de-DE" dirty="0"/>
              <a:t>Thema: Wohnen</a:t>
            </a:r>
          </a:p>
          <a:p>
            <a:endParaRPr lang="de-DE" dirty="0"/>
          </a:p>
          <a:p>
            <a:r>
              <a:rPr lang="de-DE" dirty="0"/>
              <a:t>Haltestelle: Feuerwehr</a:t>
            </a:r>
          </a:p>
          <a:p>
            <a:r>
              <a:rPr lang="de-DE" dirty="0"/>
              <a:t>Thema: Soziale Kontakte, Freizeit und Freiwilligenarbeit</a:t>
            </a:r>
          </a:p>
          <a:p>
            <a:endParaRPr lang="de-DE" dirty="0"/>
          </a:p>
          <a:p>
            <a:r>
              <a:rPr lang="de-DE" dirty="0"/>
              <a:t>Haltestelle: Gemeindehaus</a:t>
            </a:r>
          </a:p>
          <a:p>
            <a:r>
              <a:rPr lang="de-DE" dirty="0"/>
              <a:t>Thema: Öffentlicher Raum und Mobilität</a:t>
            </a:r>
          </a:p>
          <a:p>
            <a:r>
              <a:rPr lang="de-DE" dirty="0"/>
              <a:t>Thema: Information und Kommunikation</a:t>
            </a:r>
          </a:p>
          <a:p>
            <a:endParaRPr lang="de-DE" dirty="0"/>
          </a:p>
          <a:p>
            <a:r>
              <a:rPr lang="de-DE" dirty="0"/>
              <a:t>ca. 1.1km</a:t>
            </a:r>
          </a:p>
          <a:p>
            <a:r>
              <a:rPr lang="de-DE" dirty="0"/>
              <a:t>Bus hin und zurück ab Gemeindehaus</a:t>
            </a:r>
          </a:p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7919DA-1948-FA91-669D-407C9CE38BA1}"/>
              </a:ext>
            </a:extLst>
          </p:cNvPr>
          <p:cNvSpPr/>
          <p:nvPr/>
        </p:nvSpPr>
        <p:spPr>
          <a:xfrm>
            <a:off x="1721595" y="1186092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C6AFB2-486B-DC1E-2B1B-661A29FABAAF}"/>
              </a:ext>
            </a:extLst>
          </p:cNvPr>
          <p:cNvSpPr/>
          <p:nvPr/>
        </p:nvSpPr>
        <p:spPr>
          <a:xfrm>
            <a:off x="6043923" y="191892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47C9F16-B979-C6F5-9820-663F6E74BC06}"/>
              </a:ext>
            </a:extLst>
          </p:cNvPr>
          <p:cNvSpPr/>
          <p:nvPr/>
        </p:nvSpPr>
        <p:spPr>
          <a:xfrm>
            <a:off x="1621747" y="3797913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E50A57-74DD-6686-FB27-225A55798DB4}"/>
              </a:ext>
            </a:extLst>
          </p:cNvPr>
          <p:cNvSpPr/>
          <p:nvPr/>
        </p:nvSpPr>
        <p:spPr>
          <a:xfrm>
            <a:off x="6043923" y="272044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D871E-D935-68F3-2A74-73797B18E14F}"/>
              </a:ext>
            </a:extLst>
          </p:cNvPr>
          <p:cNvSpPr/>
          <p:nvPr/>
        </p:nvSpPr>
        <p:spPr>
          <a:xfrm>
            <a:off x="2062130" y="543920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46B8A7-FAE6-048E-7574-6C3711E1F705}"/>
              </a:ext>
            </a:extLst>
          </p:cNvPr>
          <p:cNvSpPr/>
          <p:nvPr/>
        </p:nvSpPr>
        <p:spPr>
          <a:xfrm>
            <a:off x="6043923" y="352196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BFE28F-0210-3B60-AF8B-777C766665DF}"/>
              </a:ext>
            </a:extLst>
          </p:cNvPr>
          <p:cNvSpPr/>
          <p:nvPr/>
        </p:nvSpPr>
        <p:spPr>
          <a:xfrm>
            <a:off x="2232397" y="1868845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43711E-F66A-CA2D-A4B9-B95152E32BCA}"/>
              </a:ext>
            </a:extLst>
          </p:cNvPr>
          <p:cNvSpPr/>
          <p:nvPr/>
        </p:nvSpPr>
        <p:spPr>
          <a:xfrm>
            <a:off x="6043923" y="4323483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DCA72C-A288-B0F6-5110-1D60EE73724A}"/>
              </a:ext>
            </a:extLst>
          </p:cNvPr>
          <p:cNvCxnSpPr>
            <a:cxnSpLocks/>
          </p:cNvCxnSpPr>
          <p:nvPr/>
        </p:nvCxnSpPr>
        <p:spPr>
          <a:xfrm flipH="1" flipV="1">
            <a:off x="1842722" y="1674769"/>
            <a:ext cx="14156" cy="1841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8A3D883-C5DC-0936-F584-3BCF5F224D6D}"/>
              </a:ext>
            </a:extLst>
          </p:cNvPr>
          <p:cNvCxnSpPr>
            <a:cxnSpLocks/>
          </p:cNvCxnSpPr>
          <p:nvPr/>
        </p:nvCxnSpPr>
        <p:spPr>
          <a:xfrm flipV="1">
            <a:off x="1446885" y="4237771"/>
            <a:ext cx="182411" cy="1431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20A1EC6-5A22-F806-FB96-AB0FA7D469B4}"/>
              </a:ext>
            </a:extLst>
          </p:cNvPr>
          <p:cNvCxnSpPr>
            <a:cxnSpLocks/>
          </p:cNvCxnSpPr>
          <p:nvPr/>
        </p:nvCxnSpPr>
        <p:spPr>
          <a:xfrm flipH="1">
            <a:off x="1514015" y="5789309"/>
            <a:ext cx="4895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BFB4611-9B1D-7430-9F3C-B77556FC7D93}"/>
              </a:ext>
            </a:extLst>
          </p:cNvPr>
          <p:cNvCxnSpPr>
            <a:cxnSpLocks/>
          </p:cNvCxnSpPr>
          <p:nvPr/>
        </p:nvCxnSpPr>
        <p:spPr>
          <a:xfrm>
            <a:off x="1721595" y="5057578"/>
            <a:ext cx="447740" cy="290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94DE4F7-28C5-EA21-788D-C03FDB53F0C1}"/>
              </a:ext>
            </a:extLst>
          </p:cNvPr>
          <p:cNvCxnSpPr>
            <a:cxnSpLocks/>
          </p:cNvCxnSpPr>
          <p:nvPr/>
        </p:nvCxnSpPr>
        <p:spPr>
          <a:xfrm flipH="1">
            <a:off x="1679298" y="3946055"/>
            <a:ext cx="682476" cy="10295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D3B8287-9DC3-F2DF-0E12-AD4D3D8B8D58}"/>
              </a:ext>
            </a:extLst>
          </p:cNvPr>
          <p:cNvCxnSpPr>
            <a:cxnSpLocks/>
          </p:cNvCxnSpPr>
          <p:nvPr/>
        </p:nvCxnSpPr>
        <p:spPr>
          <a:xfrm flipH="1">
            <a:off x="2408969" y="2209380"/>
            <a:ext cx="122415" cy="1461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fik 1" descr="Pfeil Kreis Silhouette">
            <a:extLst>
              <a:ext uri="{FF2B5EF4-FFF2-40B4-BE49-F238E27FC236}">
                <a16:creationId xmlns:a16="http://schemas.microsoft.com/office/drawing/2014/main" id="{683D1048-DFE6-3613-9592-F5306CBA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0601" y="755646"/>
            <a:ext cx="691581" cy="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378AE71D-00D0-5357-8739-1E5030E4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0709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8A797-4B20-536C-31D7-5839DBDE2901}"/>
              </a:ext>
            </a:extLst>
          </p:cNvPr>
          <p:cNvSpPr txBox="1"/>
          <p:nvPr/>
        </p:nvSpPr>
        <p:spPr>
          <a:xfrm>
            <a:off x="6015860" y="809050"/>
            <a:ext cx="338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2"/>
                </a:solidFill>
              </a:rPr>
              <a:t>Tour 4: </a:t>
            </a:r>
            <a:r>
              <a:rPr lang="de-DE" sz="3200" b="1" dirty="0" err="1">
                <a:solidFill>
                  <a:schemeClr val="accent2"/>
                </a:solidFill>
              </a:rPr>
              <a:t>Aussendorf</a:t>
            </a:r>
            <a:endParaRPr lang="de-CH" sz="3200" b="1" dirty="0">
              <a:solidFill>
                <a:schemeClr val="accent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93EA24-D9A8-7378-86D6-5566FAAA0A49}"/>
              </a:ext>
            </a:extLst>
          </p:cNvPr>
          <p:cNvSpPr txBox="1"/>
          <p:nvPr/>
        </p:nvSpPr>
        <p:spPr>
          <a:xfrm>
            <a:off x="6419692" y="1854810"/>
            <a:ext cx="5375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Haltestelle: Brückenwaage</a:t>
            </a:r>
          </a:p>
          <a:p>
            <a:r>
              <a:rPr lang="de-DE" dirty="0"/>
              <a:t>Thema: Öffentlicher Raum und Mobilität</a:t>
            </a:r>
          </a:p>
          <a:p>
            <a:endParaRPr lang="de-DE" dirty="0"/>
          </a:p>
          <a:p>
            <a:r>
              <a:rPr lang="de-DE" dirty="0"/>
              <a:t>Haltestelle: Vorplatz Jürg Müller</a:t>
            </a:r>
          </a:p>
          <a:p>
            <a:r>
              <a:rPr lang="de-DE" dirty="0"/>
              <a:t>Thema: Wohnen</a:t>
            </a:r>
          </a:p>
          <a:p>
            <a:endParaRPr lang="de-DE" dirty="0"/>
          </a:p>
          <a:p>
            <a:r>
              <a:rPr lang="de-DE" dirty="0"/>
              <a:t>Haltestelle: </a:t>
            </a:r>
            <a:r>
              <a:rPr lang="de-DE" dirty="0" err="1"/>
              <a:t>Tappolet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Thema: Soziale Kontakte, Freizeit und Freiwilligenarbeit</a:t>
            </a:r>
          </a:p>
          <a:p>
            <a:endParaRPr lang="de-DE" dirty="0"/>
          </a:p>
          <a:p>
            <a:r>
              <a:rPr lang="de-DE" dirty="0"/>
              <a:t>Haltestelle: Sternen</a:t>
            </a:r>
          </a:p>
          <a:p>
            <a:r>
              <a:rPr lang="de-DE" dirty="0"/>
              <a:t>Thema: Versorgung</a:t>
            </a:r>
          </a:p>
          <a:p>
            <a:r>
              <a:rPr lang="de-DE" dirty="0"/>
              <a:t>Thema: Information und Kommunikation</a:t>
            </a:r>
          </a:p>
          <a:p>
            <a:endParaRPr lang="de-DE" dirty="0"/>
          </a:p>
          <a:p>
            <a:r>
              <a:rPr lang="de-DE" dirty="0"/>
              <a:t>ca. 900m</a:t>
            </a:r>
          </a:p>
          <a:p>
            <a:r>
              <a:rPr lang="de-DE" dirty="0"/>
              <a:t>Bus hin und zurück ab Brückenwaage</a:t>
            </a:r>
          </a:p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7919DA-1948-FA91-669D-407C9CE38BA1}"/>
              </a:ext>
            </a:extLst>
          </p:cNvPr>
          <p:cNvSpPr/>
          <p:nvPr/>
        </p:nvSpPr>
        <p:spPr>
          <a:xfrm>
            <a:off x="1019148" y="177098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C6AFB2-486B-DC1E-2B1B-661A29FABAAF}"/>
              </a:ext>
            </a:extLst>
          </p:cNvPr>
          <p:cNvSpPr/>
          <p:nvPr/>
        </p:nvSpPr>
        <p:spPr>
          <a:xfrm>
            <a:off x="6054047" y="191892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47C9F16-B979-C6F5-9820-663F6E74BC06}"/>
              </a:ext>
            </a:extLst>
          </p:cNvPr>
          <p:cNvSpPr/>
          <p:nvPr/>
        </p:nvSpPr>
        <p:spPr>
          <a:xfrm>
            <a:off x="2670086" y="6281928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E50A57-74DD-6686-FB27-225A55798DB4}"/>
              </a:ext>
            </a:extLst>
          </p:cNvPr>
          <p:cNvSpPr/>
          <p:nvPr/>
        </p:nvSpPr>
        <p:spPr>
          <a:xfrm>
            <a:off x="6054047" y="272044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D871E-D935-68F3-2A74-73797B18E14F}"/>
              </a:ext>
            </a:extLst>
          </p:cNvPr>
          <p:cNvSpPr/>
          <p:nvPr/>
        </p:nvSpPr>
        <p:spPr>
          <a:xfrm>
            <a:off x="5007129" y="4237771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46B8A7-FAE6-048E-7574-6C3711E1F705}"/>
              </a:ext>
            </a:extLst>
          </p:cNvPr>
          <p:cNvSpPr/>
          <p:nvPr/>
        </p:nvSpPr>
        <p:spPr>
          <a:xfrm>
            <a:off x="6054047" y="3521964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BFE28F-0210-3B60-AF8B-777C766665DF}"/>
              </a:ext>
            </a:extLst>
          </p:cNvPr>
          <p:cNvSpPr/>
          <p:nvPr/>
        </p:nvSpPr>
        <p:spPr>
          <a:xfrm>
            <a:off x="1358631" y="3242073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43711E-F66A-CA2D-A4B9-B95152E32BCA}"/>
              </a:ext>
            </a:extLst>
          </p:cNvPr>
          <p:cNvSpPr/>
          <p:nvPr/>
        </p:nvSpPr>
        <p:spPr>
          <a:xfrm>
            <a:off x="6054047" y="4323483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DCA72C-A288-B0F6-5110-1D60EE73724A}"/>
              </a:ext>
            </a:extLst>
          </p:cNvPr>
          <p:cNvCxnSpPr>
            <a:cxnSpLocks/>
          </p:cNvCxnSpPr>
          <p:nvPr/>
        </p:nvCxnSpPr>
        <p:spPr>
          <a:xfrm flipH="1" flipV="1">
            <a:off x="1217635" y="664034"/>
            <a:ext cx="229250" cy="2103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8A3D883-C5DC-0936-F584-3BCF5F224D6D}"/>
              </a:ext>
            </a:extLst>
          </p:cNvPr>
          <p:cNvCxnSpPr>
            <a:cxnSpLocks/>
          </p:cNvCxnSpPr>
          <p:nvPr/>
        </p:nvCxnSpPr>
        <p:spPr>
          <a:xfrm flipH="1" flipV="1">
            <a:off x="1699166" y="4108441"/>
            <a:ext cx="880073" cy="2052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20A1EC6-5A22-F806-FB96-AB0FA7D469B4}"/>
              </a:ext>
            </a:extLst>
          </p:cNvPr>
          <p:cNvCxnSpPr>
            <a:cxnSpLocks/>
          </p:cNvCxnSpPr>
          <p:nvPr/>
        </p:nvCxnSpPr>
        <p:spPr>
          <a:xfrm flipH="1">
            <a:off x="3197247" y="4569425"/>
            <a:ext cx="1694529" cy="1591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BFB4611-9B1D-7430-9F3C-B77556FC7D93}"/>
              </a:ext>
            </a:extLst>
          </p:cNvPr>
          <p:cNvCxnSpPr>
            <a:cxnSpLocks/>
          </p:cNvCxnSpPr>
          <p:nvPr/>
        </p:nvCxnSpPr>
        <p:spPr>
          <a:xfrm>
            <a:off x="3474721" y="2997917"/>
            <a:ext cx="1481958" cy="1239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94DE4F7-28C5-EA21-788D-C03FDB53F0C1}"/>
              </a:ext>
            </a:extLst>
          </p:cNvPr>
          <p:cNvCxnSpPr>
            <a:cxnSpLocks/>
          </p:cNvCxnSpPr>
          <p:nvPr/>
        </p:nvCxnSpPr>
        <p:spPr>
          <a:xfrm flipH="1">
            <a:off x="3373821" y="2194030"/>
            <a:ext cx="548640" cy="719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D3B8287-9DC3-F2DF-0E12-AD4D3D8B8D58}"/>
              </a:ext>
            </a:extLst>
          </p:cNvPr>
          <p:cNvCxnSpPr>
            <a:cxnSpLocks/>
          </p:cNvCxnSpPr>
          <p:nvPr/>
        </p:nvCxnSpPr>
        <p:spPr>
          <a:xfrm>
            <a:off x="1618037" y="405804"/>
            <a:ext cx="2304424" cy="1647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6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9D7384-278A-B569-2C5A-921C2C8F5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7"/>
          <a:stretch/>
        </p:blipFill>
        <p:spPr>
          <a:xfrm>
            <a:off x="0" y="-23369"/>
            <a:ext cx="554946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68A797-4B20-536C-31D7-5839DBDE2901}"/>
              </a:ext>
            </a:extLst>
          </p:cNvPr>
          <p:cNvSpPr txBox="1"/>
          <p:nvPr/>
        </p:nvSpPr>
        <p:spPr>
          <a:xfrm>
            <a:off x="6014892" y="804575"/>
            <a:ext cx="3268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</a:rPr>
              <a:t>Tour 5: Sandgrube</a:t>
            </a:r>
            <a:endParaRPr lang="de-CH" sz="3200" b="1" dirty="0">
              <a:solidFill>
                <a:srgbClr val="7030A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93EA24-D9A8-7378-86D6-5566FAAA0A49}"/>
              </a:ext>
            </a:extLst>
          </p:cNvPr>
          <p:cNvSpPr txBox="1"/>
          <p:nvPr/>
        </p:nvSpPr>
        <p:spPr>
          <a:xfrm>
            <a:off x="6418724" y="1850335"/>
            <a:ext cx="53751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Haltestelle: Sandgrube Parkplatz</a:t>
            </a:r>
          </a:p>
          <a:p>
            <a:r>
              <a:rPr lang="de-DE" dirty="0"/>
              <a:t>Thema: Öffentlicher Raum und Mobilität</a:t>
            </a:r>
          </a:p>
          <a:p>
            <a:endParaRPr lang="de-DE" dirty="0"/>
          </a:p>
          <a:p>
            <a:r>
              <a:rPr lang="de-DE" dirty="0"/>
              <a:t>Haltestelle: Parkplatz Markus Schlatter</a:t>
            </a:r>
          </a:p>
          <a:p>
            <a:r>
              <a:rPr lang="de-DE" dirty="0"/>
              <a:t>Thema: Soziale Kontakte, Freizeit und Freiwilligenarbeit</a:t>
            </a:r>
          </a:p>
          <a:p>
            <a:endParaRPr lang="de-DE" dirty="0"/>
          </a:p>
          <a:p>
            <a:r>
              <a:rPr lang="de-DE" dirty="0"/>
              <a:t>Haltestelle: Haus Wanner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Thema: Wohnen</a:t>
            </a:r>
          </a:p>
          <a:p>
            <a:endParaRPr lang="de-DE" dirty="0"/>
          </a:p>
          <a:p>
            <a:r>
              <a:rPr lang="de-DE" dirty="0"/>
              <a:t>Haltestelle: Baumwerker</a:t>
            </a:r>
          </a:p>
          <a:p>
            <a:r>
              <a:rPr lang="de-DE" dirty="0"/>
              <a:t>Thema: Versorgung</a:t>
            </a:r>
          </a:p>
          <a:p>
            <a:r>
              <a:rPr lang="de-DE" dirty="0"/>
              <a:t>Thema: Information und Kommunikation</a:t>
            </a:r>
          </a:p>
          <a:p>
            <a:endParaRPr lang="de-DE" dirty="0"/>
          </a:p>
          <a:p>
            <a:r>
              <a:rPr lang="de-DE" dirty="0"/>
              <a:t>ca. 950m</a:t>
            </a:r>
          </a:p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7919DA-1948-FA91-669D-407C9CE38BA1}"/>
              </a:ext>
            </a:extLst>
          </p:cNvPr>
          <p:cNvSpPr/>
          <p:nvPr/>
        </p:nvSpPr>
        <p:spPr>
          <a:xfrm>
            <a:off x="2375770" y="785525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C6AFB2-486B-DC1E-2B1B-661A29FABAAF}"/>
              </a:ext>
            </a:extLst>
          </p:cNvPr>
          <p:cNvSpPr/>
          <p:nvPr/>
        </p:nvSpPr>
        <p:spPr>
          <a:xfrm>
            <a:off x="6053079" y="191444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47C9F16-B979-C6F5-9820-663F6E74BC06}"/>
              </a:ext>
            </a:extLst>
          </p:cNvPr>
          <p:cNvSpPr/>
          <p:nvPr/>
        </p:nvSpPr>
        <p:spPr>
          <a:xfrm>
            <a:off x="2921230" y="221272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E50A57-74DD-6686-FB27-225A55798DB4}"/>
              </a:ext>
            </a:extLst>
          </p:cNvPr>
          <p:cNvSpPr/>
          <p:nvPr/>
        </p:nvSpPr>
        <p:spPr>
          <a:xfrm>
            <a:off x="6053079" y="271596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de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5D871E-D935-68F3-2A74-73797B18E14F}"/>
              </a:ext>
            </a:extLst>
          </p:cNvPr>
          <p:cNvSpPr/>
          <p:nvPr/>
        </p:nvSpPr>
        <p:spPr>
          <a:xfrm>
            <a:off x="2384491" y="4228890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46B8A7-FAE6-048E-7574-6C3711E1F705}"/>
              </a:ext>
            </a:extLst>
          </p:cNvPr>
          <p:cNvSpPr/>
          <p:nvPr/>
        </p:nvSpPr>
        <p:spPr>
          <a:xfrm>
            <a:off x="6053079" y="3517489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de-CH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BFE28F-0210-3B60-AF8B-777C766665DF}"/>
              </a:ext>
            </a:extLst>
          </p:cNvPr>
          <p:cNvSpPr/>
          <p:nvPr/>
        </p:nvSpPr>
        <p:spPr>
          <a:xfrm>
            <a:off x="3010621" y="574528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de-CH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43711E-F66A-CA2D-A4B9-B95152E32BCA}"/>
              </a:ext>
            </a:extLst>
          </p:cNvPr>
          <p:cNvSpPr/>
          <p:nvPr/>
        </p:nvSpPr>
        <p:spPr>
          <a:xfrm>
            <a:off x="6053079" y="4319008"/>
            <a:ext cx="340535" cy="34053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de-CH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DCA72C-A288-B0F6-5110-1D60EE73724A}"/>
              </a:ext>
            </a:extLst>
          </p:cNvPr>
          <p:cNvCxnSpPr>
            <a:cxnSpLocks/>
          </p:cNvCxnSpPr>
          <p:nvPr/>
        </p:nvCxnSpPr>
        <p:spPr>
          <a:xfrm>
            <a:off x="2424321" y="1286466"/>
            <a:ext cx="58315" cy="2705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8A3D883-C5DC-0936-F584-3BCF5F224D6D}"/>
              </a:ext>
            </a:extLst>
          </p:cNvPr>
          <p:cNvCxnSpPr>
            <a:cxnSpLocks/>
          </p:cNvCxnSpPr>
          <p:nvPr/>
        </p:nvCxnSpPr>
        <p:spPr>
          <a:xfrm flipH="1" flipV="1">
            <a:off x="2739310" y="1639767"/>
            <a:ext cx="181920" cy="2376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20A1EC6-5A22-F806-FB96-AB0FA7D469B4}"/>
              </a:ext>
            </a:extLst>
          </p:cNvPr>
          <p:cNvCxnSpPr>
            <a:cxnSpLocks/>
          </p:cNvCxnSpPr>
          <p:nvPr/>
        </p:nvCxnSpPr>
        <p:spPr>
          <a:xfrm flipH="1" flipV="1">
            <a:off x="3351156" y="1061920"/>
            <a:ext cx="235418" cy="1352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BFB4611-9B1D-7430-9F3C-B77556FC7D93}"/>
              </a:ext>
            </a:extLst>
          </p:cNvPr>
          <p:cNvCxnSpPr>
            <a:cxnSpLocks/>
          </p:cNvCxnSpPr>
          <p:nvPr/>
        </p:nvCxnSpPr>
        <p:spPr>
          <a:xfrm>
            <a:off x="3177904" y="1548000"/>
            <a:ext cx="19343" cy="616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94DE4F7-28C5-EA21-788D-C03FDB53F0C1}"/>
              </a:ext>
            </a:extLst>
          </p:cNvPr>
          <p:cNvCxnSpPr>
            <a:cxnSpLocks/>
          </p:cNvCxnSpPr>
          <p:nvPr/>
        </p:nvCxnSpPr>
        <p:spPr>
          <a:xfrm flipV="1">
            <a:off x="2820357" y="1475652"/>
            <a:ext cx="310133" cy="63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07B1101-E37A-4F9C-293D-457C39E9C9C5}"/>
              </a:ext>
            </a:extLst>
          </p:cNvPr>
          <p:cNvCxnSpPr>
            <a:cxnSpLocks/>
          </p:cNvCxnSpPr>
          <p:nvPr/>
        </p:nvCxnSpPr>
        <p:spPr>
          <a:xfrm flipH="1">
            <a:off x="2725026" y="915063"/>
            <a:ext cx="285595" cy="2109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7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Breitbild</PresentationFormat>
  <Paragraphs>120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alina.buehler@gmail.com</dc:creator>
  <cp:lastModifiedBy>alina.buehler@gmail.com</cp:lastModifiedBy>
  <cp:revision>2</cp:revision>
  <dcterms:created xsi:type="dcterms:W3CDTF">2023-08-23T15:10:35Z</dcterms:created>
  <dcterms:modified xsi:type="dcterms:W3CDTF">2023-08-31T06:15:46Z</dcterms:modified>
</cp:coreProperties>
</file>